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40993d8e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40993d8e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49a6bf18d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49a6bf18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49a6bf18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49a6bf18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49a6bf18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49a6bf18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49a6bf18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49a6bf18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49a6bf18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49a6bf18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49a6bf18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49a6bf18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49a6bf18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49a6bf18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40993d8e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40993d8e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49a6bf18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49a6bf18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40993d8e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40993d8e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49a6bf18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49a6bf18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49a6bf18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49a6bf18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49a6bf18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49a6bf18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40993d8e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40993d8e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40993d8e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40993d8e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40993d8e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40993d8e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40993d8e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40993d8e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40993d8e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40993d8e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40993d8e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40993d8e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40993d8e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40993d8e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4afeb932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4afeb932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49a6bf18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49a6bf18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4afeb932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4afeb932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4afeb932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4afeb932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35.png"/><Relationship Id="rId13" Type="http://schemas.openxmlformats.org/officeDocument/2006/relationships/image" Target="../media/image42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9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25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jp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105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Projeto Interdisciplinar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</a:rPr>
              <a:t>LP3, IHC, AOO e BD2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831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Caio Barreta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Gabrielle Leonel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Mízia Lima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88" y="304800"/>
            <a:ext cx="2238018" cy="8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6900" y="3644675"/>
            <a:ext cx="1498825" cy="14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30025" y="130025"/>
            <a:ext cx="8885700" cy="4854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ctrTitle"/>
          </p:nvPr>
        </p:nvSpPr>
        <p:spPr>
          <a:xfrm>
            <a:off x="311708" y="1428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ORIENTADA A OBJETOS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6900" y="3644675"/>
            <a:ext cx="1498825" cy="14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135750" y="154800"/>
            <a:ext cx="8872500" cy="48339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625" y="152400"/>
            <a:ext cx="754159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2221050" y="707675"/>
            <a:ext cx="2241900" cy="160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2060325" y="2425625"/>
            <a:ext cx="2747100" cy="2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/>
        </p:nvSpPr>
        <p:spPr>
          <a:xfrm>
            <a:off x="2148000" y="2571750"/>
            <a:ext cx="2531100" cy="2133300"/>
          </a:xfrm>
          <a:prstGeom prst="rect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116550" y="148200"/>
            <a:ext cx="8910900" cy="48471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152400" y="152400"/>
            <a:ext cx="8839204" cy="477783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751300" y="1155850"/>
            <a:ext cx="34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FF0000"/>
                </a:solidFill>
              </a:rPr>
              <a:t>1</a:t>
            </a:r>
            <a:endParaRPr b="1" sz="5000">
              <a:solidFill>
                <a:srgbClr val="FF0000"/>
              </a:solidFill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3042050" y="947025"/>
            <a:ext cx="34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FF0000"/>
                </a:solidFill>
              </a:rPr>
              <a:t>2</a:t>
            </a:r>
            <a:endParaRPr b="1" sz="5000">
              <a:solidFill>
                <a:srgbClr val="FF0000"/>
              </a:solidFill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2435275" y="3093275"/>
            <a:ext cx="34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FF0000"/>
                </a:solidFill>
              </a:rPr>
              <a:t>3</a:t>
            </a:r>
            <a:endParaRPr b="1" sz="5000">
              <a:solidFill>
                <a:srgbClr val="FF0000"/>
              </a:solidFill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5427350" y="2791175"/>
            <a:ext cx="34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FF0000"/>
                </a:solidFill>
              </a:rPr>
              <a:t>4</a:t>
            </a:r>
            <a:endParaRPr b="1" sz="5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9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/>
        </p:nvSpPr>
        <p:spPr>
          <a:xfrm>
            <a:off x="130050" y="144475"/>
            <a:ext cx="34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/>
              <a:t>1</a:t>
            </a:r>
            <a:endParaRPr b="1" sz="5000"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25" y="849175"/>
            <a:ext cx="3623851" cy="34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5719050" y="1043900"/>
            <a:ext cx="2551800" cy="738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Herança;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Polimorfismo;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44525" y="245600"/>
            <a:ext cx="34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/>
              <a:t>2</a:t>
            </a:r>
            <a:endParaRPr b="1" sz="5000"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175" y="152400"/>
            <a:ext cx="796335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/>
        </p:nvSpPr>
        <p:spPr>
          <a:xfrm>
            <a:off x="144525" y="245600"/>
            <a:ext cx="1155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/>
              <a:t>2.1</a:t>
            </a:r>
            <a:endParaRPr b="1" sz="5000"/>
          </a:p>
        </p:txBody>
      </p:sp>
      <p:sp>
        <p:nvSpPr>
          <p:cNvPr id="170" name="Google Shape;170;p27"/>
          <p:cNvSpPr txBox="1"/>
          <p:nvPr/>
        </p:nvSpPr>
        <p:spPr>
          <a:xfrm>
            <a:off x="6524000" y="65725"/>
            <a:ext cx="254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chemeClr val="dk1"/>
                </a:solidFill>
              </a:rPr>
              <a:t>ENUMS</a:t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525" y="894475"/>
            <a:ext cx="4022975" cy="387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525" y="602275"/>
            <a:ext cx="5355475" cy="43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6550" y="894474"/>
            <a:ext cx="5170901" cy="42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/>
        </p:nvSpPr>
        <p:spPr>
          <a:xfrm>
            <a:off x="73050" y="102275"/>
            <a:ext cx="584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chemeClr val="dk1"/>
                </a:solidFill>
              </a:rPr>
              <a:t>3</a:t>
            </a:r>
            <a:endParaRPr b="1" sz="5000">
              <a:solidFill>
                <a:schemeClr val="dk1"/>
              </a:solidFill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0" y="152400"/>
            <a:ext cx="774355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/>
        </p:nvSpPr>
        <p:spPr>
          <a:xfrm>
            <a:off x="116900" y="0"/>
            <a:ext cx="701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chemeClr val="dk1"/>
                </a:solidFill>
              </a:rPr>
              <a:t>4</a:t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700" y="152400"/>
            <a:ext cx="761914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ctrTitle"/>
          </p:nvPr>
        </p:nvSpPr>
        <p:spPr>
          <a:xfrm>
            <a:off x="311700" y="2059050"/>
            <a:ext cx="8520600" cy="10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BANCO DE DADOS II</a:t>
            </a:r>
            <a:endParaRPr/>
          </a:p>
        </p:txBody>
      </p:sp>
      <p:sp>
        <p:nvSpPr>
          <p:cNvPr id="191" name="Google Shape;191;p30"/>
          <p:cNvSpPr txBox="1"/>
          <p:nvPr/>
        </p:nvSpPr>
        <p:spPr>
          <a:xfrm>
            <a:off x="135750" y="154800"/>
            <a:ext cx="8872500" cy="48339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6900" y="3644675"/>
            <a:ext cx="1498825" cy="14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175" y="3644675"/>
            <a:ext cx="1498825" cy="14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2500"/>
            <a:ext cx="7503148" cy="49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/>
        </p:nvSpPr>
        <p:spPr>
          <a:xfrm>
            <a:off x="7438800" y="0"/>
            <a:ext cx="1705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chemeClr val="dk1"/>
                </a:solidFill>
              </a:rPr>
              <a:t>MER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Problema?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Profissional da área da nutrição que tem atendimento personalizado e precisa acompanhar as informações e ter feedbacks do </a:t>
            </a:r>
            <a:r>
              <a:rPr lang="pt-BR"/>
              <a:t>paciente</a:t>
            </a:r>
            <a:r>
              <a:rPr lang="pt-BR"/>
              <a:t>.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75" y="103225"/>
            <a:ext cx="1559549" cy="13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41750" y="140700"/>
            <a:ext cx="8860500" cy="4862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625" y="229988"/>
            <a:ext cx="6459825" cy="432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8315"/>
            <a:ext cx="9144000" cy="4251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588" y="1046900"/>
            <a:ext cx="7996813" cy="2694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00" y="54888"/>
            <a:ext cx="82295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88113"/>
            <a:ext cx="8839198" cy="3430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375" y="152400"/>
            <a:ext cx="453689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00" y="2292292"/>
            <a:ext cx="9144001" cy="367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ctrTitle"/>
          </p:nvPr>
        </p:nvSpPr>
        <p:spPr>
          <a:xfrm>
            <a:off x="311700" y="245625"/>
            <a:ext cx="8520600" cy="9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/>
              <a:t>FERRAMENTAS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700" y="56225"/>
            <a:ext cx="1036035" cy="8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0026" y="2358225"/>
            <a:ext cx="1744250" cy="146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1775" y="2817925"/>
            <a:ext cx="1678250" cy="140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0063" y="1492297"/>
            <a:ext cx="1223500" cy="1162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025" y="1418150"/>
            <a:ext cx="1310600" cy="13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11950" y="1950775"/>
            <a:ext cx="727586" cy="109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91475" y="3207775"/>
            <a:ext cx="1310600" cy="13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 txBox="1"/>
          <p:nvPr/>
        </p:nvSpPr>
        <p:spPr>
          <a:xfrm>
            <a:off x="112800" y="128988"/>
            <a:ext cx="8918400" cy="4885500"/>
          </a:xfrm>
          <a:prstGeom prst="rect">
            <a:avLst/>
          </a:prstGeom>
          <a:noFill/>
          <a:ln cap="flat" cmpd="sng" w="9525">
            <a:solidFill>
              <a:srgbClr val="FDBE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61249" y="1492300"/>
            <a:ext cx="2081825" cy="8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16900" y="3644675"/>
            <a:ext cx="1498825" cy="14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28563" y="1870225"/>
            <a:ext cx="947700" cy="9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89550" y="2854225"/>
            <a:ext cx="897172" cy="897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ctrTitle"/>
          </p:nvPr>
        </p:nvSpPr>
        <p:spPr>
          <a:xfrm>
            <a:off x="293183" y="1345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LINGUAGEM DE </a:t>
            </a:r>
            <a:r>
              <a:rPr lang="pt-BR"/>
              <a:t>PROGRAMAÇÃO</a:t>
            </a:r>
            <a:r>
              <a:rPr lang="pt-BR"/>
              <a:t> III</a:t>
            </a:r>
            <a:endParaRPr/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6900" y="3644675"/>
            <a:ext cx="1498825" cy="14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/>
        </p:nvSpPr>
        <p:spPr>
          <a:xfrm>
            <a:off x="135750" y="154800"/>
            <a:ext cx="8872500" cy="48339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75" y="1130425"/>
            <a:ext cx="6222524" cy="38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>
            <p:ph type="ctrTitle"/>
          </p:nvPr>
        </p:nvSpPr>
        <p:spPr>
          <a:xfrm>
            <a:off x="636475" y="154825"/>
            <a:ext cx="7679700" cy="9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PRÓXIMOS PASSOS</a:t>
            </a:r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000" y="3050050"/>
            <a:ext cx="2646100" cy="22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7"/>
          <p:cNvSpPr txBox="1"/>
          <p:nvPr/>
        </p:nvSpPr>
        <p:spPr>
          <a:xfrm>
            <a:off x="116550" y="148200"/>
            <a:ext cx="8910900" cy="48471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ctrTitle"/>
          </p:nvPr>
        </p:nvSpPr>
        <p:spPr>
          <a:xfrm>
            <a:off x="4414925" y="4040450"/>
            <a:ext cx="45429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600"/>
              <a:t>Obrigadx!</a:t>
            </a:r>
            <a:endParaRPr sz="6600"/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80975"/>
            <a:ext cx="7505700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 txBox="1"/>
          <p:nvPr/>
        </p:nvSpPr>
        <p:spPr>
          <a:xfrm>
            <a:off x="1083875" y="2729575"/>
            <a:ext cx="156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Caio Baretta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CP300354X</a:t>
            </a:r>
            <a:endParaRPr/>
          </a:p>
        </p:txBody>
      </p:sp>
      <p:sp>
        <p:nvSpPr>
          <p:cNvPr id="258" name="Google Shape;258;p38"/>
          <p:cNvSpPr txBox="1"/>
          <p:nvPr/>
        </p:nvSpPr>
        <p:spPr>
          <a:xfrm>
            <a:off x="3668850" y="2729575"/>
            <a:ext cx="180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Gabrielle Leonel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CP3003515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8"/>
          <p:cNvSpPr txBox="1"/>
          <p:nvPr/>
        </p:nvSpPr>
        <p:spPr>
          <a:xfrm>
            <a:off x="6708775" y="2729575"/>
            <a:ext cx="144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Mízia Lima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CP3008118</a:t>
            </a:r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575" y="3242625"/>
            <a:ext cx="646450" cy="5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425" y="3242625"/>
            <a:ext cx="646450" cy="5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8200" y="3242625"/>
            <a:ext cx="646450" cy="5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/>
        </p:nvSpPr>
        <p:spPr>
          <a:xfrm>
            <a:off x="1083875" y="3313475"/>
            <a:ext cx="14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  caiobaretta</a:t>
            </a:r>
            <a:endParaRPr/>
          </a:p>
        </p:txBody>
      </p:sp>
      <p:sp>
        <p:nvSpPr>
          <p:cNvPr id="264" name="Google Shape;264;p38"/>
          <p:cNvSpPr txBox="1"/>
          <p:nvPr/>
        </p:nvSpPr>
        <p:spPr>
          <a:xfrm>
            <a:off x="6875875" y="3313475"/>
            <a:ext cx="11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mizialima</a:t>
            </a:r>
            <a:endParaRPr/>
          </a:p>
        </p:txBody>
      </p:sp>
      <p:sp>
        <p:nvSpPr>
          <p:cNvPr id="265" name="Google Shape;265;p38"/>
          <p:cNvSpPr txBox="1"/>
          <p:nvPr/>
        </p:nvSpPr>
        <p:spPr>
          <a:xfrm>
            <a:off x="3743850" y="3313475"/>
            <a:ext cx="15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 gabrieleleonel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Solução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</a:t>
            </a:r>
            <a:r>
              <a:rPr lang="pt-BR"/>
              <a:t>aplicação</a:t>
            </a:r>
            <a:r>
              <a:rPr lang="pt-BR"/>
              <a:t> desenvolvida para auxiliar no atendimento rotineiro e registro de atividade de pacientes de profissionais da </a:t>
            </a:r>
            <a:r>
              <a:rPr lang="pt-BR"/>
              <a:t>nutrição</a:t>
            </a:r>
            <a:r>
              <a:rPr lang="pt-BR"/>
              <a:t>.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925" y="74900"/>
            <a:ext cx="2047099" cy="17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116550" y="148200"/>
            <a:ext cx="8910900" cy="48471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475" y="-212250"/>
            <a:ext cx="2429050" cy="24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ctrTitle"/>
          </p:nvPr>
        </p:nvSpPr>
        <p:spPr>
          <a:xfrm>
            <a:off x="311708" y="1340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INTERAÇÃO HUMANO-COMPUTADOR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6900" y="3644675"/>
            <a:ext cx="1498825" cy="14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135750" y="154800"/>
            <a:ext cx="8872500" cy="48339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475" y="1300675"/>
            <a:ext cx="5736900" cy="37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9950" y="-83203"/>
            <a:ext cx="1128825" cy="11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344804" y="289650"/>
            <a:ext cx="6313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/>
              <a:t>Prototipação x Atual</a:t>
            </a:r>
            <a:endParaRPr sz="500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00675"/>
            <a:ext cx="5397975" cy="37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0775" y="-194100"/>
            <a:ext cx="1498825" cy="14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817974" y="220350"/>
            <a:ext cx="7042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/>
              <a:t>Prototipação x Atual</a:t>
            </a:r>
            <a:endParaRPr sz="500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74650"/>
            <a:ext cx="6202000" cy="396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2263" y="1174650"/>
            <a:ext cx="6891736" cy="39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088" y="2217400"/>
            <a:ext cx="1980975" cy="19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875" y="2254713"/>
            <a:ext cx="1906325" cy="19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9900" y="3098275"/>
            <a:ext cx="3047959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1317075" y="400575"/>
            <a:ext cx="6030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/>
              <a:t>Identidade Visual</a:t>
            </a:r>
            <a:endParaRPr sz="5000"/>
          </a:p>
        </p:txBody>
      </p:sp>
      <p:sp>
        <p:nvSpPr>
          <p:cNvPr id="107" name="Google Shape;107;p19"/>
          <p:cNvSpPr txBox="1"/>
          <p:nvPr/>
        </p:nvSpPr>
        <p:spPr>
          <a:xfrm>
            <a:off x="2117925" y="1594638"/>
            <a:ext cx="119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Logos</a:t>
            </a:r>
            <a:endParaRPr sz="2400"/>
          </a:p>
        </p:txBody>
      </p:sp>
      <p:sp>
        <p:nvSpPr>
          <p:cNvPr id="108" name="Google Shape;108;p19"/>
          <p:cNvSpPr txBox="1"/>
          <p:nvPr/>
        </p:nvSpPr>
        <p:spPr>
          <a:xfrm>
            <a:off x="6109275" y="1940950"/>
            <a:ext cx="178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Paleta de Cores</a:t>
            </a:r>
            <a:endParaRPr sz="2400"/>
          </a:p>
        </p:txBody>
      </p:sp>
      <p:sp>
        <p:nvSpPr>
          <p:cNvPr id="109" name="Google Shape;109;p19"/>
          <p:cNvSpPr txBox="1"/>
          <p:nvPr/>
        </p:nvSpPr>
        <p:spPr>
          <a:xfrm>
            <a:off x="116550" y="148200"/>
            <a:ext cx="8910900" cy="48471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50" y="1209600"/>
            <a:ext cx="8482400" cy="369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8025" y="97050"/>
            <a:ext cx="1498825" cy="14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1336154" y="164875"/>
            <a:ext cx="6174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/>
              <a:t>Acessibilidade Visual</a:t>
            </a:r>
            <a:endParaRPr sz="5000"/>
          </a:p>
        </p:txBody>
      </p:sp>
      <p:sp>
        <p:nvSpPr>
          <p:cNvPr id="117" name="Google Shape;117;p20"/>
          <p:cNvSpPr txBox="1"/>
          <p:nvPr/>
        </p:nvSpPr>
        <p:spPr>
          <a:xfrm>
            <a:off x="116550" y="148200"/>
            <a:ext cx="8910900" cy="48471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>
          <a:xfrm>
            <a:off x="1341750" y="370575"/>
            <a:ext cx="6460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/>
              <a:t>Proposta de Evolução</a:t>
            </a:r>
            <a:endParaRPr sz="5000"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325" y="2380575"/>
            <a:ext cx="3454875" cy="14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975" y="2036625"/>
            <a:ext cx="2619425" cy="20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>
            <a:off x="3941063" y="2886450"/>
            <a:ext cx="756600" cy="34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116550" y="148200"/>
            <a:ext cx="8910900" cy="48471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